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8" d="100"/>
          <a:sy n="58" d="100"/>
        </p:scale>
        <p:origin x="2598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A6CC-A84D-414D-B5B8-3CA1F5DF0911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27F9-46A8-406A-B84B-8A1300EC80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42852" y="666720"/>
            <a:ext cx="6572296" cy="928694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2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GELİŞİMSEL KALÇA DİSPLAZİSİ TARAMA PROGRAMI</a:t>
            </a:r>
          </a:p>
          <a:p>
            <a:pPr algn="ctr"/>
            <a:r>
              <a:rPr lang="tr-TR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ULTRASONOGRARFİ SONUCU İŞ AKIŞI</a:t>
            </a:r>
            <a:endParaRPr lang="tr-TR" sz="24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42852" y="2381231"/>
            <a:ext cx="1785950" cy="50006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TİP I KALÇA</a:t>
            </a:r>
          </a:p>
        </p:txBody>
      </p:sp>
      <p:sp>
        <p:nvSpPr>
          <p:cNvPr id="26" name="25 Metin kutusu"/>
          <p:cNvSpPr txBox="1"/>
          <p:nvPr/>
        </p:nvSpPr>
        <p:spPr>
          <a:xfrm>
            <a:off x="214290" y="8524900"/>
            <a:ext cx="2286016" cy="121444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</a:t>
            </a:r>
          </a:p>
        </p:txBody>
      </p:sp>
      <p:sp>
        <p:nvSpPr>
          <p:cNvPr id="27" name="26 Metin kutusu"/>
          <p:cNvSpPr txBox="1"/>
          <p:nvPr/>
        </p:nvSpPr>
        <p:spPr>
          <a:xfrm>
            <a:off x="2143116" y="2381232"/>
            <a:ext cx="1928826" cy="50006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TİP 2A </a:t>
            </a:r>
            <a:r>
              <a:rPr lang="tr-TR" sz="2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KALÇA</a:t>
            </a:r>
          </a:p>
        </p:txBody>
      </p:sp>
      <p:sp>
        <p:nvSpPr>
          <p:cNvPr id="28" name="27 Metin kutusu"/>
          <p:cNvSpPr txBox="1"/>
          <p:nvPr/>
        </p:nvSpPr>
        <p:spPr>
          <a:xfrm>
            <a:off x="4214818" y="2381232"/>
            <a:ext cx="2500330" cy="85725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TİP 2C, D, 3, 4 KALÇALAR</a:t>
            </a:r>
          </a:p>
        </p:txBody>
      </p:sp>
      <p:sp>
        <p:nvSpPr>
          <p:cNvPr id="29" name="28 Çentikli Sağ Ok"/>
          <p:cNvSpPr/>
          <p:nvPr/>
        </p:nvSpPr>
        <p:spPr>
          <a:xfrm rot="5400000">
            <a:off x="-1643098" y="5524504"/>
            <a:ext cx="5357850" cy="35719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29 Çentikli Sağ Ok"/>
          <p:cNvSpPr/>
          <p:nvPr/>
        </p:nvSpPr>
        <p:spPr>
          <a:xfrm rot="5400000">
            <a:off x="2857496" y="3024174"/>
            <a:ext cx="500066" cy="35719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Metin kutusu"/>
          <p:cNvSpPr txBox="1"/>
          <p:nvPr/>
        </p:nvSpPr>
        <p:spPr>
          <a:xfrm>
            <a:off x="2143116" y="3524240"/>
            <a:ext cx="1928826" cy="714380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0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AY SONRA USG KONTROL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1428736" y="5381628"/>
            <a:ext cx="1785950" cy="50006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TİP I KALÇA</a:t>
            </a:r>
          </a:p>
        </p:txBody>
      </p:sp>
      <p:sp>
        <p:nvSpPr>
          <p:cNvPr id="33" name="32 Çentikli Sağ Ok"/>
          <p:cNvSpPr/>
          <p:nvPr/>
        </p:nvSpPr>
        <p:spPr>
          <a:xfrm rot="5400000">
            <a:off x="1857364" y="4667248"/>
            <a:ext cx="928694" cy="35719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Çentikli Sağ Ok"/>
          <p:cNvSpPr/>
          <p:nvPr/>
        </p:nvSpPr>
        <p:spPr>
          <a:xfrm rot="5400000">
            <a:off x="3036091" y="5060157"/>
            <a:ext cx="1714512" cy="35719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Metin kutusu"/>
          <p:cNvSpPr txBox="1"/>
          <p:nvPr/>
        </p:nvSpPr>
        <p:spPr>
          <a:xfrm>
            <a:off x="3000372" y="6167446"/>
            <a:ext cx="1785950" cy="85725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TİP I KALÇA</a:t>
            </a:r>
          </a:p>
          <a:p>
            <a:pPr algn="ctr"/>
            <a:r>
              <a:rPr lang="tr-T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DEĞİLSE</a:t>
            </a:r>
          </a:p>
        </p:txBody>
      </p:sp>
      <p:sp>
        <p:nvSpPr>
          <p:cNvPr id="36" name="35 Metin kutusu"/>
          <p:cNvSpPr txBox="1"/>
          <p:nvPr/>
        </p:nvSpPr>
        <p:spPr>
          <a:xfrm>
            <a:off x="3714752" y="8524900"/>
            <a:ext cx="2928958" cy="1214446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ORTOPEDİ MUAYENESİ</a:t>
            </a:r>
          </a:p>
        </p:txBody>
      </p:sp>
      <p:sp>
        <p:nvSpPr>
          <p:cNvPr id="37" name="36 Çentikli Sağ Ok"/>
          <p:cNvSpPr/>
          <p:nvPr/>
        </p:nvSpPr>
        <p:spPr>
          <a:xfrm rot="5400000">
            <a:off x="3000372" y="5667380"/>
            <a:ext cx="5072098" cy="357190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7 Çentikli Sağ Ok"/>
          <p:cNvSpPr/>
          <p:nvPr/>
        </p:nvSpPr>
        <p:spPr>
          <a:xfrm rot="5400000">
            <a:off x="3250405" y="7560487"/>
            <a:ext cx="1285884" cy="357190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38 Çentikli Sağ Ok"/>
          <p:cNvSpPr/>
          <p:nvPr/>
        </p:nvSpPr>
        <p:spPr>
          <a:xfrm rot="5400000">
            <a:off x="1107265" y="6988983"/>
            <a:ext cx="2428892" cy="35719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39 Metin kutusu"/>
          <p:cNvSpPr txBox="1"/>
          <p:nvPr/>
        </p:nvSpPr>
        <p:spPr>
          <a:xfrm>
            <a:off x="142852" y="1738290"/>
            <a:ext cx="6572296" cy="571504"/>
          </a:xfrm>
          <a:prstGeom prst="rect">
            <a:avLst/>
          </a:prstGeom>
          <a:noFill/>
          <a:ln w="38100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 prstMaterial="metal"/>
        </p:spPr>
        <p:txBody>
          <a:bodyPr wrap="square"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GRAF YÖNTEMİ İLE</a:t>
            </a:r>
          </a:p>
        </p:txBody>
      </p:sp>
      <p:pic>
        <p:nvPicPr>
          <p:cNvPr id="19" name="Picture 2" descr="http://www.saglik.gov.tr/TR/images/banner/banner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6465"/>
          <a:stretch>
            <a:fillRect/>
          </a:stretch>
        </p:blipFill>
        <p:spPr bwMode="auto">
          <a:xfrm>
            <a:off x="71414" y="50793"/>
            <a:ext cx="571504" cy="554879"/>
          </a:xfrm>
          <a:prstGeom prst="rect">
            <a:avLst/>
          </a:prstGeom>
          <a:noFill/>
        </p:spPr>
      </p:pic>
      <p:pic>
        <p:nvPicPr>
          <p:cNvPr id="20" name="19 Resim" descr="tbd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1759" y="95216"/>
            <a:ext cx="703389" cy="494273"/>
          </a:xfrm>
          <a:prstGeom prst="rect">
            <a:avLst/>
          </a:prstGeom>
          <a:noFill/>
        </p:spPr>
      </p:pic>
      <p:pic>
        <p:nvPicPr>
          <p:cNvPr id="21" name="20 Resim" descr="pediatri_banner_tr1.jpg"/>
          <p:cNvPicPr>
            <a:picLocks noChangeAspect="1"/>
          </p:cNvPicPr>
          <p:nvPr/>
        </p:nvPicPr>
        <p:blipFill>
          <a:blip r:embed="rId4" cstate="print"/>
          <a:srcRect r="56250"/>
          <a:stretch>
            <a:fillRect/>
          </a:stretch>
        </p:blipFill>
        <p:spPr>
          <a:xfrm>
            <a:off x="4357694" y="115620"/>
            <a:ext cx="1626588" cy="46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</Words>
  <Application>Microsoft Office PowerPoint</Application>
  <PresentationFormat>A4 Kağıt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BDAGLAR</dc:creator>
  <cp:lastModifiedBy>sad</cp:lastModifiedBy>
  <cp:revision>16</cp:revision>
  <dcterms:created xsi:type="dcterms:W3CDTF">2010-03-16T06:09:08Z</dcterms:created>
  <dcterms:modified xsi:type="dcterms:W3CDTF">2018-10-14T10:20:37Z</dcterms:modified>
</cp:coreProperties>
</file>